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375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8625" algn="ctr" rtl="0" eaLnBrk="0" fontAlgn="base" hangingPunct="0">
      <a:spcBef>
        <a:spcPct val="0"/>
      </a:spcBef>
      <a:spcAft>
        <a:spcPct val="0"/>
      </a:spcAft>
      <a:defRPr sz="3375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7250" algn="ctr" rtl="0" eaLnBrk="0" fontAlgn="base" hangingPunct="0">
      <a:spcBef>
        <a:spcPct val="0"/>
      </a:spcBef>
      <a:spcAft>
        <a:spcPct val="0"/>
      </a:spcAft>
      <a:defRPr sz="3375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5875" algn="ctr" rtl="0" eaLnBrk="0" fontAlgn="base" hangingPunct="0">
      <a:spcBef>
        <a:spcPct val="0"/>
      </a:spcBef>
      <a:spcAft>
        <a:spcPct val="0"/>
      </a:spcAft>
      <a:defRPr sz="3375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4500" algn="ctr" rtl="0" eaLnBrk="0" fontAlgn="base" hangingPunct="0">
      <a:spcBef>
        <a:spcPct val="0"/>
      </a:spcBef>
      <a:spcAft>
        <a:spcPct val="0"/>
      </a:spcAft>
      <a:defRPr sz="3375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3125" algn="l" defTabSz="857250" rtl="0" eaLnBrk="1" latinLnBrk="0" hangingPunct="1">
      <a:defRPr sz="3375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71750" algn="l" defTabSz="857250" rtl="0" eaLnBrk="1" latinLnBrk="0" hangingPunct="1">
      <a:defRPr sz="3375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000375" algn="l" defTabSz="857250" rtl="0" eaLnBrk="1" latinLnBrk="0" hangingPunct="1">
      <a:defRPr sz="3375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429000" algn="l" defTabSz="857250" rtl="0" eaLnBrk="1" latinLnBrk="0" hangingPunct="1">
      <a:defRPr sz="3375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 userDrawn="1">
          <p15:clr>
            <a:srgbClr val="A4A3A4"/>
          </p15:clr>
        </p15:guide>
        <p15:guide id="2" pos="13740" userDrawn="1">
          <p15:clr>
            <a:srgbClr val="A4A3A4"/>
          </p15:clr>
        </p15:guide>
        <p15:guide id="3" pos="735" userDrawn="1">
          <p15:clr>
            <a:srgbClr val="A4A3A4"/>
          </p15:clr>
        </p15:guide>
        <p15:guide id="4" pos="26715" userDrawn="1">
          <p15:clr>
            <a:srgbClr val="A4A3A4"/>
          </p15:clr>
        </p15:guide>
        <p15:guide id="5" pos="10116" userDrawn="1">
          <p15:clr>
            <a:srgbClr val="A4A3A4"/>
          </p15:clr>
        </p15:guide>
        <p15:guide id="6" pos="19274" userDrawn="1">
          <p15:clr>
            <a:srgbClr val="A4A3A4"/>
          </p15:clr>
        </p15:guide>
        <p15:guide id="7" pos="17548" userDrawn="1">
          <p15:clr>
            <a:srgbClr val="A4A3A4"/>
          </p15:clr>
        </p15:guide>
        <p15:guide id="8" pos="23494" userDrawn="1">
          <p15:clr>
            <a:srgbClr val="A4A3A4"/>
          </p15:clr>
        </p15:guide>
        <p15:guide id="9" pos="42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454"/>
    <a:srgbClr val="334F9C"/>
    <a:srgbClr val="333399"/>
    <a:srgbClr val="0F1C4E"/>
    <a:srgbClr val="407BBE"/>
    <a:srgbClr val="002654"/>
    <a:srgbClr val="6699CC"/>
    <a:srgbClr val="7598CA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19" autoAdjust="0"/>
    <p:restoredTop sz="94150" autoAdjust="0"/>
  </p:normalViewPr>
  <p:slideViewPr>
    <p:cSldViewPr>
      <p:cViewPr varScale="1">
        <p:scale>
          <a:sx n="31" d="100"/>
          <a:sy n="31" d="100"/>
        </p:scale>
        <p:origin x="2624" y="240"/>
      </p:cViewPr>
      <p:guideLst>
        <p:guide orient="horz" pos="960"/>
        <p:guide pos="13740"/>
        <p:guide pos="735"/>
        <p:guide pos="26715"/>
        <p:guide pos="10116"/>
        <p:guide pos="19274"/>
        <p:guide pos="17548"/>
        <p:guide pos="23494"/>
        <p:guide pos="42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48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1C765EE3-2E35-4A0A-9388-8C30B38FC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95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FE5B945D-882C-4B7C-9082-21FE026E1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25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8625" algn="l" rtl="0" eaLnBrk="0" fontAlgn="base" hangingPunct="0">
      <a:spcBef>
        <a:spcPct val="30000"/>
      </a:spcBef>
      <a:spcAft>
        <a:spcPct val="0"/>
      </a:spcAft>
      <a:defRPr sz="1125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7250" algn="l" rtl="0" eaLnBrk="0" fontAlgn="base" hangingPunct="0">
      <a:spcBef>
        <a:spcPct val="30000"/>
      </a:spcBef>
      <a:spcAft>
        <a:spcPct val="0"/>
      </a:spcAft>
      <a:defRPr sz="1125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5875" algn="l" rtl="0" eaLnBrk="0" fontAlgn="base" hangingPunct="0">
      <a:spcBef>
        <a:spcPct val="30000"/>
      </a:spcBef>
      <a:spcAft>
        <a:spcPct val="0"/>
      </a:spcAft>
      <a:defRPr sz="1125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4500" algn="l" rtl="0" eaLnBrk="0" fontAlgn="base" hangingPunct="0">
      <a:spcBef>
        <a:spcPct val="30000"/>
      </a:spcBef>
      <a:spcAft>
        <a:spcPct val="0"/>
      </a:spcAft>
      <a:defRPr sz="1125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3125" algn="l" defTabSz="85725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6pPr>
    <a:lvl7pPr marL="2571750" algn="l" defTabSz="85725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7pPr>
    <a:lvl8pPr marL="3000375" algn="l" defTabSz="85725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8pPr>
    <a:lvl9pPr marL="3429000" algn="l" defTabSz="85725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EBD08A-7473-4B65-B5D9-7F52EE2BC6F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54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91" y="10226436"/>
            <a:ext cx="37306822" cy="70555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379" y="18654132"/>
            <a:ext cx="30723840" cy="8412511"/>
          </a:xfrm>
        </p:spPr>
        <p:txBody>
          <a:bodyPr/>
          <a:lstStyle>
            <a:lvl1pPr marL="0" indent="0" algn="ctr">
              <a:buNone/>
              <a:defRPr/>
            </a:lvl1pPr>
            <a:lvl2pPr marL="397586" indent="0" algn="ctr">
              <a:buNone/>
              <a:defRPr/>
            </a:lvl2pPr>
            <a:lvl3pPr marL="795173" indent="0" algn="ctr">
              <a:buNone/>
              <a:defRPr/>
            </a:lvl3pPr>
            <a:lvl4pPr marL="1192758" indent="0" algn="ctr">
              <a:buNone/>
              <a:defRPr/>
            </a:lvl4pPr>
            <a:lvl5pPr marL="1590344" indent="0" algn="ctr">
              <a:buNone/>
              <a:defRPr/>
            </a:lvl5pPr>
            <a:lvl6pPr marL="1987931" indent="0" algn="ctr">
              <a:buNone/>
              <a:defRPr/>
            </a:lvl6pPr>
            <a:lvl7pPr marL="2385516" indent="0" algn="ctr">
              <a:buNone/>
              <a:defRPr/>
            </a:lvl7pPr>
            <a:lvl8pPr marL="2783103" indent="0" algn="ctr">
              <a:buNone/>
              <a:defRPr/>
            </a:lvl8pPr>
            <a:lvl9pPr marL="318068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C3480-B456-42AE-A3CA-37A58DE957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7BF1AB-F898-42FD-83BF-897EE57189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306" y="2925194"/>
            <a:ext cx="9325310" cy="263363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3585" y="2925194"/>
            <a:ext cx="27844745" cy="263363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2E139-B165-4BA6-BA38-030223A8BF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60287-CF63-4BA5-AF0B-F566769C63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6637" y="21152760"/>
            <a:ext cx="37308219" cy="6537849"/>
          </a:xfrm>
        </p:spPr>
        <p:txBody>
          <a:bodyPr anchor="t"/>
          <a:lstStyle>
            <a:lvl1pPr algn="l">
              <a:defRPr sz="3478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6637" y="13952292"/>
            <a:ext cx="37308219" cy="7200469"/>
          </a:xfrm>
        </p:spPr>
        <p:txBody>
          <a:bodyPr anchor="b"/>
          <a:lstStyle>
            <a:lvl1pPr marL="0" indent="0">
              <a:buNone/>
              <a:defRPr sz="1739"/>
            </a:lvl1pPr>
            <a:lvl2pPr marL="397586" indent="0">
              <a:buNone/>
              <a:defRPr sz="1565"/>
            </a:lvl2pPr>
            <a:lvl3pPr marL="795173" indent="0">
              <a:buNone/>
              <a:defRPr sz="1391"/>
            </a:lvl3pPr>
            <a:lvl4pPr marL="1192758" indent="0">
              <a:buNone/>
              <a:defRPr sz="1217"/>
            </a:lvl4pPr>
            <a:lvl5pPr marL="1590344" indent="0">
              <a:buNone/>
              <a:defRPr sz="1217"/>
            </a:lvl5pPr>
            <a:lvl6pPr marL="1987931" indent="0">
              <a:buNone/>
              <a:defRPr sz="1217"/>
            </a:lvl6pPr>
            <a:lvl7pPr marL="2385516" indent="0">
              <a:buNone/>
              <a:defRPr sz="1217"/>
            </a:lvl7pPr>
            <a:lvl8pPr marL="2783103" indent="0">
              <a:buNone/>
              <a:defRPr sz="1217"/>
            </a:lvl8pPr>
            <a:lvl9pPr marL="3180689" indent="0">
              <a:buNone/>
              <a:defRPr sz="12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542BD-7842-4707-BE4F-0227FD944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3586" y="9508597"/>
            <a:ext cx="18585028" cy="19752973"/>
          </a:xfrm>
        </p:spPr>
        <p:txBody>
          <a:bodyPr/>
          <a:lstStyle>
            <a:lvl1pPr>
              <a:defRPr sz="2435"/>
            </a:lvl1pPr>
            <a:lvl2pPr>
              <a:defRPr sz="2087"/>
            </a:lvl2pPr>
            <a:lvl3pPr>
              <a:defRPr sz="1739"/>
            </a:lvl3pPr>
            <a:lvl4pPr>
              <a:defRPr sz="1565"/>
            </a:lvl4pPr>
            <a:lvl5pPr>
              <a:defRPr sz="1565"/>
            </a:lvl5pPr>
            <a:lvl6pPr>
              <a:defRPr sz="1565"/>
            </a:lvl6pPr>
            <a:lvl7pPr>
              <a:defRPr sz="1565"/>
            </a:lvl7pPr>
            <a:lvl8pPr>
              <a:defRPr sz="1565"/>
            </a:lvl8pPr>
            <a:lvl9pPr>
              <a:defRPr sz="15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2591" y="9508597"/>
            <a:ext cx="18585027" cy="19752973"/>
          </a:xfrm>
        </p:spPr>
        <p:txBody>
          <a:bodyPr/>
          <a:lstStyle>
            <a:lvl1pPr>
              <a:defRPr sz="2435"/>
            </a:lvl1pPr>
            <a:lvl2pPr>
              <a:defRPr sz="2087"/>
            </a:lvl2pPr>
            <a:lvl3pPr>
              <a:defRPr sz="1739"/>
            </a:lvl3pPr>
            <a:lvl4pPr>
              <a:defRPr sz="1565"/>
            </a:lvl4pPr>
            <a:lvl5pPr>
              <a:defRPr sz="1565"/>
            </a:lvl5pPr>
            <a:lvl6pPr>
              <a:defRPr sz="1565"/>
            </a:lvl6pPr>
            <a:lvl7pPr>
              <a:defRPr sz="1565"/>
            </a:lvl7pPr>
            <a:lvl8pPr>
              <a:defRPr sz="1565"/>
            </a:lvl8pPr>
            <a:lvl9pPr>
              <a:defRPr sz="15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8179DD-5BD7-4A88-A16B-EB916A8548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259" y="1318338"/>
            <a:ext cx="39502080" cy="548594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5259" y="7368885"/>
            <a:ext cx="19391676" cy="3070138"/>
          </a:xfrm>
        </p:spPr>
        <p:txBody>
          <a:bodyPr anchor="b"/>
          <a:lstStyle>
            <a:lvl1pPr marL="0" indent="0">
              <a:buNone/>
              <a:defRPr sz="2087" b="1"/>
            </a:lvl1pPr>
            <a:lvl2pPr marL="397586" indent="0">
              <a:buNone/>
              <a:defRPr sz="1739" b="1"/>
            </a:lvl2pPr>
            <a:lvl3pPr marL="795173" indent="0">
              <a:buNone/>
              <a:defRPr sz="1565" b="1"/>
            </a:lvl3pPr>
            <a:lvl4pPr marL="1192758" indent="0">
              <a:buNone/>
              <a:defRPr sz="1391" b="1"/>
            </a:lvl4pPr>
            <a:lvl5pPr marL="1590344" indent="0">
              <a:buNone/>
              <a:defRPr sz="1391" b="1"/>
            </a:lvl5pPr>
            <a:lvl6pPr marL="1987931" indent="0">
              <a:buNone/>
              <a:defRPr sz="1391" b="1"/>
            </a:lvl6pPr>
            <a:lvl7pPr marL="2385516" indent="0">
              <a:buNone/>
              <a:defRPr sz="1391" b="1"/>
            </a:lvl7pPr>
            <a:lvl8pPr marL="2783103" indent="0">
              <a:buNone/>
              <a:defRPr sz="1391" b="1"/>
            </a:lvl8pPr>
            <a:lvl9pPr marL="3180689" indent="0">
              <a:buNone/>
              <a:defRPr sz="13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5259" y="10439023"/>
            <a:ext cx="19391676" cy="18966112"/>
          </a:xfrm>
        </p:spPr>
        <p:txBody>
          <a:bodyPr/>
          <a:lstStyle>
            <a:lvl1pPr>
              <a:defRPr sz="2087"/>
            </a:lvl1pPr>
            <a:lvl2pPr>
              <a:defRPr sz="1739"/>
            </a:lvl2pPr>
            <a:lvl3pPr>
              <a:defRPr sz="1565"/>
            </a:lvl3pPr>
            <a:lvl4pPr>
              <a:defRPr sz="1391"/>
            </a:lvl4pPr>
            <a:lvl5pPr>
              <a:defRPr sz="1391"/>
            </a:lvl5pPr>
            <a:lvl6pPr>
              <a:defRPr sz="1391"/>
            </a:lvl6pPr>
            <a:lvl7pPr>
              <a:defRPr sz="1391"/>
            </a:lvl7pPr>
            <a:lvl8pPr>
              <a:defRPr sz="1391"/>
            </a:lvl8pPr>
            <a:lvl9pPr>
              <a:defRPr sz="13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894" y="7368885"/>
            <a:ext cx="19401445" cy="3070138"/>
          </a:xfrm>
        </p:spPr>
        <p:txBody>
          <a:bodyPr anchor="b"/>
          <a:lstStyle>
            <a:lvl1pPr marL="0" indent="0">
              <a:buNone/>
              <a:defRPr sz="2087" b="1"/>
            </a:lvl1pPr>
            <a:lvl2pPr marL="397586" indent="0">
              <a:buNone/>
              <a:defRPr sz="1739" b="1"/>
            </a:lvl2pPr>
            <a:lvl3pPr marL="795173" indent="0">
              <a:buNone/>
              <a:defRPr sz="1565" b="1"/>
            </a:lvl3pPr>
            <a:lvl4pPr marL="1192758" indent="0">
              <a:buNone/>
              <a:defRPr sz="1391" b="1"/>
            </a:lvl4pPr>
            <a:lvl5pPr marL="1590344" indent="0">
              <a:buNone/>
              <a:defRPr sz="1391" b="1"/>
            </a:lvl5pPr>
            <a:lvl6pPr marL="1987931" indent="0">
              <a:buNone/>
              <a:defRPr sz="1391" b="1"/>
            </a:lvl6pPr>
            <a:lvl7pPr marL="2385516" indent="0">
              <a:buNone/>
              <a:defRPr sz="1391" b="1"/>
            </a:lvl7pPr>
            <a:lvl8pPr marL="2783103" indent="0">
              <a:buNone/>
              <a:defRPr sz="1391" b="1"/>
            </a:lvl8pPr>
            <a:lvl9pPr marL="3180689" indent="0">
              <a:buNone/>
              <a:defRPr sz="13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894" y="10439023"/>
            <a:ext cx="19401445" cy="18966112"/>
          </a:xfrm>
        </p:spPr>
        <p:txBody>
          <a:bodyPr/>
          <a:lstStyle>
            <a:lvl1pPr>
              <a:defRPr sz="2087"/>
            </a:lvl1pPr>
            <a:lvl2pPr>
              <a:defRPr sz="1739"/>
            </a:lvl2pPr>
            <a:lvl3pPr>
              <a:defRPr sz="1565"/>
            </a:lvl3pPr>
            <a:lvl4pPr>
              <a:defRPr sz="1391"/>
            </a:lvl4pPr>
            <a:lvl5pPr>
              <a:defRPr sz="1391"/>
            </a:lvl5pPr>
            <a:lvl6pPr>
              <a:defRPr sz="1391"/>
            </a:lvl6pPr>
            <a:lvl7pPr>
              <a:defRPr sz="1391"/>
            </a:lvl7pPr>
            <a:lvl8pPr>
              <a:defRPr sz="1391"/>
            </a:lvl8pPr>
            <a:lvl9pPr>
              <a:defRPr sz="13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C9C40-798F-4B22-8136-FBCA1C769B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B8A2D9-02EC-40C8-8A89-FC2FB90471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9D26B0-DDDD-4790-A4BF-F1054CBB39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258" y="1310056"/>
            <a:ext cx="14438740" cy="5578430"/>
          </a:xfrm>
        </p:spPr>
        <p:txBody>
          <a:bodyPr anchor="b"/>
          <a:lstStyle>
            <a:lvl1pPr algn="l">
              <a:defRPr sz="173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136" y="1310055"/>
            <a:ext cx="24537204" cy="28095080"/>
          </a:xfrm>
        </p:spPr>
        <p:txBody>
          <a:bodyPr/>
          <a:lstStyle>
            <a:lvl1pPr>
              <a:defRPr sz="2783"/>
            </a:lvl1pPr>
            <a:lvl2pPr>
              <a:defRPr sz="2435"/>
            </a:lvl2pPr>
            <a:lvl3pPr>
              <a:defRPr sz="2087"/>
            </a:lvl3pPr>
            <a:lvl4pPr>
              <a:defRPr sz="1739"/>
            </a:lvl4pPr>
            <a:lvl5pPr>
              <a:defRPr sz="1739"/>
            </a:lvl5pPr>
            <a:lvl6pPr>
              <a:defRPr sz="1739"/>
            </a:lvl6pPr>
            <a:lvl7pPr>
              <a:defRPr sz="1739"/>
            </a:lvl7pPr>
            <a:lvl8pPr>
              <a:defRPr sz="1739"/>
            </a:lvl8pPr>
            <a:lvl9pPr>
              <a:defRPr sz="17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5258" y="6888485"/>
            <a:ext cx="14438740" cy="22516650"/>
          </a:xfrm>
        </p:spPr>
        <p:txBody>
          <a:bodyPr/>
          <a:lstStyle>
            <a:lvl1pPr marL="0" indent="0">
              <a:buNone/>
              <a:defRPr sz="1217"/>
            </a:lvl1pPr>
            <a:lvl2pPr marL="397586" indent="0">
              <a:buNone/>
              <a:defRPr sz="1044"/>
            </a:lvl2pPr>
            <a:lvl3pPr marL="795173" indent="0">
              <a:buNone/>
              <a:defRPr sz="870"/>
            </a:lvl3pPr>
            <a:lvl4pPr marL="1192758" indent="0">
              <a:buNone/>
              <a:defRPr sz="783"/>
            </a:lvl4pPr>
            <a:lvl5pPr marL="1590344" indent="0">
              <a:buNone/>
              <a:defRPr sz="783"/>
            </a:lvl5pPr>
            <a:lvl6pPr marL="1987931" indent="0">
              <a:buNone/>
              <a:defRPr sz="783"/>
            </a:lvl6pPr>
            <a:lvl7pPr marL="2385516" indent="0">
              <a:buNone/>
              <a:defRPr sz="783"/>
            </a:lvl7pPr>
            <a:lvl8pPr marL="2783103" indent="0">
              <a:buNone/>
              <a:defRPr sz="783"/>
            </a:lvl8pPr>
            <a:lvl9pPr marL="3180689" indent="0">
              <a:buNone/>
              <a:defRPr sz="7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D5179-0350-4E96-9FF4-DFECEFA260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396" y="23042607"/>
            <a:ext cx="26334720" cy="2720883"/>
          </a:xfrm>
        </p:spPr>
        <p:txBody>
          <a:bodyPr anchor="b"/>
          <a:lstStyle>
            <a:lvl1pPr algn="l">
              <a:defRPr sz="173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396" y="2941759"/>
            <a:ext cx="26334720" cy="19750211"/>
          </a:xfrm>
        </p:spPr>
        <p:txBody>
          <a:bodyPr/>
          <a:lstStyle>
            <a:lvl1pPr marL="0" indent="0">
              <a:buNone/>
              <a:defRPr sz="2783"/>
            </a:lvl1pPr>
            <a:lvl2pPr marL="397586" indent="0">
              <a:buNone/>
              <a:defRPr sz="2435"/>
            </a:lvl2pPr>
            <a:lvl3pPr marL="795173" indent="0">
              <a:buNone/>
              <a:defRPr sz="2087"/>
            </a:lvl3pPr>
            <a:lvl4pPr marL="1192758" indent="0">
              <a:buNone/>
              <a:defRPr sz="1739"/>
            </a:lvl4pPr>
            <a:lvl5pPr marL="1590344" indent="0">
              <a:buNone/>
              <a:defRPr sz="1739"/>
            </a:lvl5pPr>
            <a:lvl6pPr marL="1987931" indent="0">
              <a:buNone/>
              <a:defRPr sz="1739"/>
            </a:lvl6pPr>
            <a:lvl7pPr marL="2385516" indent="0">
              <a:buNone/>
              <a:defRPr sz="1739"/>
            </a:lvl7pPr>
            <a:lvl8pPr marL="2783103" indent="0">
              <a:buNone/>
              <a:defRPr sz="1739"/>
            </a:lvl8pPr>
            <a:lvl9pPr marL="3180689" indent="0">
              <a:buNone/>
              <a:defRPr sz="1739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396" y="25763491"/>
            <a:ext cx="26334720" cy="3862521"/>
          </a:xfrm>
        </p:spPr>
        <p:txBody>
          <a:bodyPr/>
          <a:lstStyle>
            <a:lvl1pPr marL="0" indent="0">
              <a:buNone/>
              <a:defRPr sz="1217"/>
            </a:lvl1pPr>
            <a:lvl2pPr marL="397586" indent="0">
              <a:buNone/>
              <a:defRPr sz="1044"/>
            </a:lvl2pPr>
            <a:lvl3pPr marL="795173" indent="0">
              <a:buNone/>
              <a:defRPr sz="870"/>
            </a:lvl3pPr>
            <a:lvl4pPr marL="1192758" indent="0">
              <a:buNone/>
              <a:defRPr sz="783"/>
            </a:lvl4pPr>
            <a:lvl5pPr marL="1590344" indent="0">
              <a:buNone/>
              <a:defRPr sz="783"/>
            </a:lvl5pPr>
            <a:lvl6pPr marL="1987931" indent="0">
              <a:buNone/>
              <a:defRPr sz="783"/>
            </a:lvl6pPr>
            <a:lvl7pPr marL="2385516" indent="0">
              <a:buNone/>
              <a:defRPr sz="783"/>
            </a:lvl7pPr>
            <a:lvl8pPr marL="2783103" indent="0">
              <a:buNone/>
              <a:defRPr sz="783"/>
            </a:lvl8pPr>
            <a:lvl9pPr marL="3180689" indent="0">
              <a:buNone/>
              <a:defRPr sz="7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ADD1D-450C-4EB0-A70C-F6531BF951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3586" y="2925191"/>
            <a:ext cx="37304031" cy="5485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9586" tIns="239793" rIns="479586" bIns="2397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3586" y="9508597"/>
            <a:ext cx="37304031" cy="19752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9586" tIns="239793" rIns="479586" bIns="2397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3585" y="29993214"/>
            <a:ext cx="9143884" cy="219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9586" tIns="239793" rIns="479586" bIns="239793" numCol="1" anchor="t" anchorCtr="0" compatLnSpc="1">
            <a:prstTxWarp prst="textNoShape">
              <a:avLst/>
            </a:prstTxWarp>
          </a:bodyPr>
          <a:lstStyle>
            <a:lvl1pPr algn="l">
              <a:defRPr sz="6435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975" y="29993214"/>
            <a:ext cx="13897252" cy="219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9586" tIns="239793" rIns="479586" bIns="239793" numCol="1" anchor="t" anchorCtr="0" compatLnSpc="1">
            <a:prstTxWarp prst="textNoShape">
              <a:avLst/>
            </a:prstTxWarp>
          </a:bodyPr>
          <a:lstStyle>
            <a:lvl1pPr>
              <a:defRPr sz="6435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3732" y="29993214"/>
            <a:ext cx="9143884" cy="219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9586" tIns="239793" rIns="479586" bIns="239793" numCol="1" anchor="t" anchorCtr="0" compatLnSpc="1">
            <a:prstTxWarp prst="textNoShape">
              <a:avLst/>
            </a:prstTxWarp>
          </a:bodyPr>
          <a:lstStyle>
            <a:lvl1pPr algn="r">
              <a:defRPr sz="6435"/>
            </a:lvl1pPr>
          </a:lstStyle>
          <a:p>
            <a:fld id="{8C68503C-57FF-410E-9FCC-2D3A6444FD6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69132" rtl="0" eaLnBrk="0" fontAlgn="base" hangingPunct="0">
        <a:spcBef>
          <a:spcPct val="0"/>
        </a:spcBef>
        <a:spcAft>
          <a:spcPct val="0"/>
        </a:spcAft>
        <a:defRPr sz="20001">
          <a:solidFill>
            <a:schemeClr val="tx2"/>
          </a:solidFill>
          <a:latin typeface="+mj-lt"/>
          <a:ea typeface="+mj-ea"/>
          <a:cs typeface="+mj-cs"/>
        </a:defRPr>
      </a:lvl1pPr>
      <a:lvl2pPr algn="ctr" defTabSz="4169132" rtl="0" eaLnBrk="0" fontAlgn="base" hangingPunct="0">
        <a:spcBef>
          <a:spcPct val="0"/>
        </a:spcBef>
        <a:spcAft>
          <a:spcPct val="0"/>
        </a:spcAft>
        <a:defRPr sz="20001">
          <a:solidFill>
            <a:schemeClr val="tx2"/>
          </a:solidFill>
          <a:latin typeface="Times New Roman" pitchFamily="18" charset="0"/>
        </a:defRPr>
      </a:lvl2pPr>
      <a:lvl3pPr algn="ctr" defTabSz="4169132" rtl="0" eaLnBrk="0" fontAlgn="base" hangingPunct="0">
        <a:spcBef>
          <a:spcPct val="0"/>
        </a:spcBef>
        <a:spcAft>
          <a:spcPct val="0"/>
        </a:spcAft>
        <a:defRPr sz="20001">
          <a:solidFill>
            <a:schemeClr val="tx2"/>
          </a:solidFill>
          <a:latin typeface="Times New Roman" pitchFamily="18" charset="0"/>
        </a:defRPr>
      </a:lvl3pPr>
      <a:lvl4pPr algn="ctr" defTabSz="4169132" rtl="0" eaLnBrk="0" fontAlgn="base" hangingPunct="0">
        <a:spcBef>
          <a:spcPct val="0"/>
        </a:spcBef>
        <a:spcAft>
          <a:spcPct val="0"/>
        </a:spcAft>
        <a:defRPr sz="20001">
          <a:solidFill>
            <a:schemeClr val="tx2"/>
          </a:solidFill>
          <a:latin typeface="Times New Roman" pitchFamily="18" charset="0"/>
        </a:defRPr>
      </a:lvl4pPr>
      <a:lvl5pPr algn="ctr" defTabSz="4169132" rtl="0" eaLnBrk="0" fontAlgn="base" hangingPunct="0">
        <a:spcBef>
          <a:spcPct val="0"/>
        </a:spcBef>
        <a:spcAft>
          <a:spcPct val="0"/>
        </a:spcAft>
        <a:defRPr sz="20001">
          <a:solidFill>
            <a:schemeClr val="tx2"/>
          </a:solidFill>
          <a:latin typeface="Times New Roman" pitchFamily="18" charset="0"/>
        </a:defRPr>
      </a:lvl5pPr>
      <a:lvl6pPr marL="397586" algn="ctr" defTabSz="4169132" rtl="0" eaLnBrk="0" fontAlgn="base" hangingPunct="0">
        <a:spcBef>
          <a:spcPct val="0"/>
        </a:spcBef>
        <a:spcAft>
          <a:spcPct val="0"/>
        </a:spcAft>
        <a:defRPr sz="20001">
          <a:solidFill>
            <a:schemeClr val="tx2"/>
          </a:solidFill>
          <a:latin typeface="Times New Roman" pitchFamily="18" charset="0"/>
        </a:defRPr>
      </a:lvl6pPr>
      <a:lvl7pPr marL="795173" algn="ctr" defTabSz="4169132" rtl="0" eaLnBrk="0" fontAlgn="base" hangingPunct="0">
        <a:spcBef>
          <a:spcPct val="0"/>
        </a:spcBef>
        <a:spcAft>
          <a:spcPct val="0"/>
        </a:spcAft>
        <a:defRPr sz="20001">
          <a:solidFill>
            <a:schemeClr val="tx2"/>
          </a:solidFill>
          <a:latin typeface="Times New Roman" pitchFamily="18" charset="0"/>
        </a:defRPr>
      </a:lvl7pPr>
      <a:lvl8pPr marL="1192758" algn="ctr" defTabSz="4169132" rtl="0" eaLnBrk="0" fontAlgn="base" hangingPunct="0">
        <a:spcBef>
          <a:spcPct val="0"/>
        </a:spcBef>
        <a:spcAft>
          <a:spcPct val="0"/>
        </a:spcAft>
        <a:defRPr sz="20001">
          <a:solidFill>
            <a:schemeClr val="tx2"/>
          </a:solidFill>
          <a:latin typeface="Times New Roman" pitchFamily="18" charset="0"/>
        </a:defRPr>
      </a:lvl8pPr>
      <a:lvl9pPr marL="1590344" algn="ctr" defTabSz="4169132" rtl="0" eaLnBrk="0" fontAlgn="base" hangingPunct="0">
        <a:spcBef>
          <a:spcPct val="0"/>
        </a:spcBef>
        <a:spcAft>
          <a:spcPct val="0"/>
        </a:spcAft>
        <a:defRPr sz="20001">
          <a:solidFill>
            <a:schemeClr val="tx2"/>
          </a:solidFill>
          <a:latin typeface="Times New Roman" pitchFamily="18" charset="0"/>
        </a:defRPr>
      </a:lvl9pPr>
    </p:titleStyle>
    <p:bodyStyle>
      <a:lvl1pPr marL="1562734" indent="-1562734" algn="l" defTabSz="4169132" rtl="0" eaLnBrk="0" fontAlgn="base" hangingPunct="0">
        <a:spcBef>
          <a:spcPct val="20000"/>
        </a:spcBef>
        <a:spcAft>
          <a:spcPct val="0"/>
        </a:spcAft>
        <a:buChar char="•"/>
        <a:defRPr sz="14523">
          <a:solidFill>
            <a:schemeClr val="tx1"/>
          </a:solidFill>
          <a:latin typeface="+mn-lt"/>
          <a:ea typeface="+mn-ea"/>
          <a:cs typeface="+mn-cs"/>
        </a:defRPr>
      </a:lvl1pPr>
      <a:lvl2pPr marL="3389146" indent="-1304579" algn="l" defTabSz="4169132" rtl="0" eaLnBrk="0" fontAlgn="base" hangingPunct="0">
        <a:spcBef>
          <a:spcPct val="20000"/>
        </a:spcBef>
        <a:spcAft>
          <a:spcPct val="0"/>
        </a:spcAft>
        <a:buChar char="–"/>
        <a:defRPr sz="12783">
          <a:solidFill>
            <a:schemeClr val="tx1"/>
          </a:solidFill>
          <a:latin typeface="+mn-lt"/>
        </a:defRPr>
      </a:lvl2pPr>
      <a:lvl3pPr marL="5212796" indent="-1043663" algn="l" defTabSz="4169132" rtl="0" eaLnBrk="0" fontAlgn="base" hangingPunct="0">
        <a:spcBef>
          <a:spcPct val="20000"/>
        </a:spcBef>
        <a:spcAft>
          <a:spcPct val="0"/>
        </a:spcAft>
        <a:buChar char="•"/>
        <a:defRPr sz="10958">
          <a:solidFill>
            <a:schemeClr val="tx1"/>
          </a:solidFill>
          <a:latin typeface="+mn-lt"/>
        </a:defRPr>
      </a:lvl3pPr>
      <a:lvl4pPr marL="7297361" indent="-1040902" algn="l" defTabSz="4169132" rtl="0" eaLnBrk="0" fontAlgn="base" hangingPunct="0">
        <a:spcBef>
          <a:spcPct val="20000"/>
        </a:spcBef>
        <a:spcAft>
          <a:spcPct val="0"/>
        </a:spcAft>
        <a:buChar char="–"/>
        <a:defRPr sz="9218">
          <a:solidFill>
            <a:schemeClr val="tx1"/>
          </a:solidFill>
          <a:latin typeface="+mn-lt"/>
        </a:defRPr>
      </a:lvl4pPr>
      <a:lvl5pPr marL="9384688" indent="-1043663" algn="l" defTabSz="4169132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5pPr>
      <a:lvl6pPr marL="9782274" indent="-1043663" algn="l" defTabSz="4169132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6pPr>
      <a:lvl7pPr marL="10179861" indent="-1043663" algn="l" defTabSz="4169132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7pPr>
      <a:lvl8pPr marL="10577446" indent="-1043663" algn="l" defTabSz="4169132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8pPr>
      <a:lvl9pPr marL="10975033" indent="-1043663" algn="l" defTabSz="4169132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95173" rtl="0" eaLnBrk="1" latinLnBrk="0" hangingPunct="1">
        <a:defRPr sz="1565" kern="1200">
          <a:solidFill>
            <a:schemeClr val="tx1"/>
          </a:solidFill>
          <a:latin typeface="+mn-lt"/>
          <a:ea typeface="+mn-ea"/>
          <a:cs typeface="+mn-cs"/>
        </a:defRPr>
      </a:lvl1pPr>
      <a:lvl2pPr marL="397586" algn="l" defTabSz="795173" rtl="0" eaLnBrk="1" latinLnBrk="0" hangingPunct="1">
        <a:defRPr sz="1565" kern="1200">
          <a:solidFill>
            <a:schemeClr val="tx1"/>
          </a:solidFill>
          <a:latin typeface="+mn-lt"/>
          <a:ea typeface="+mn-ea"/>
          <a:cs typeface="+mn-cs"/>
        </a:defRPr>
      </a:lvl2pPr>
      <a:lvl3pPr marL="795173" algn="l" defTabSz="795173" rtl="0" eaLnBrk="1" latinLnBrk="0" hangingPunct="1">
        <a:defRPr sz="1565" kern="1200">
          <a:solidFill>
            <a:schemeClr val="tx1"/>
          </a:solidFill>
          <a:latin typeface="+mn-lt"/>
          <a:ea typeface="+mn-ea"/>
          <a:cs typeface="+mn-cs"/>
        </a:defRPr>
      </a:lvl3pPr>
      <a:lvl4pPr marL="1192758" algn="l" defTabSz="795173" rtl="0" eaLnBrk="1" latinLnBrk="0" hangingPunct="1">
        <a:defRPr sz="1565" kern="1200">
          <a:solidFill>
            <a:schemeClr val="tx1"/>
          </a:solidFill>
          <a:latin typeface="+mn-lt"/>
          <a:ea typeface="+mn-ea"/>
          <a:cs typeface="+mn-cs"/>
        </a:defRPr>
      </a:lvl4pPr>
      <a:lvl5pPr marL="1590344" algn="l" defTabSz="795173" rtl="0" eaLnBrk="1" latinLnBrk="0" hangingPunct="1">
        <a:defRPr sz="1565" kern="1200">
          <a:solidFill>
            <a:schemeClr val="tx1"/>
          </a:solidFill>
          <a:latin typeface="+mn-lt"/>
          <a:ea typeface="+mn-ea"/>
          <a:cs typeface="+mn-cs"/>
        </a:defRPr>
      </a:lvl5pPr>
      <a:lvl6pPr marL="1987931" algn="l" defTabSz="795173" rtl="0" eaLnBrk="1" latinLnBrk="0" hangingPunct="1">
        <a:defRPr sz="1565" kern="1200">
          <a:solidFill>
            <a:schemeClr val="tx1"/>
          </a:solidFill>
          <a:latin typeface="+mn-lt"/>
          <a:ea typeface="+mn-ea"/>
          <a:cs typeface="+mn-cs"/>
        </a:defRPr>
      </a:lvl6pPr>
      <a:lvl7pPr marL="2385516" algn="l" defTabSz="795173" rtl="0" eaLnBrk="1" latinLnBrk="0" hangingPunct="1">
        <a:defRPr sz="1565" kern="1200">
          <a:solidFill>
            <a:schemeClr val="tx1"/>
          </a:solidFill>
          <a:latin typeface="+mn-lt"/>
          <a:ea typeface="+mn-ea"/>
          <a:cs typeface="+mn-cs"/>
        </a:defRPr>
      </a:lvl7pPr>
      <a:lvl8pPr marL="2783103" algn="l" defTabSz="795173" rtl="0" eaLnBrk="1" latinLnBrk="0" hangingPunct="1">
        <a:defRPr sz="1565" kern="1200">
          <a:solidFill>
            <a:schemeClr val="tx1"/>
          </a:solidFill>
          <a:latin typeface="+mn-lt"/>
          <a:ea typeface="+mn-ea"/>
          <a:cs typeface="+mn-cs"/>
        </a:defRPr>
      </a:lvl8pPr>
      <a:lvl9pPr marL="3180689" algn="l" defTabSz="795173" rtl="0" eaLnBrk="1" latinLnBrk="0" hangingPunct="1">
        <a:defRPr sz="15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0" y="0"/>
            <a:ext cx="43891200" cy="3794032"/>
          </a:xfrm>
          <a:prstGeom prst="rect">
            <a:avLst/>
          </a:prstGeom>
          <a:solidFill>
            <a:srgbClr val="407BB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t" anchorCtr="0" compatLnSpc="1">
            <a:prstTxWarp prst="textNoShape">
              <a:avLst/>
            </a:prstTxWarp>
          </a:bodyPr>
          <a:lstStyle/>
          <a:p>
            <a:pPr defTabSz="795173"/>
            <a:endParaRPr lang="en-US" sz="3131"/>
          </a:p>
        </p:txBody>
      </p:sp>
      <p:sp>
        <p:nvSpPr>
          <p:cNvPr id="2053" name="Text Box 461"/>
          <p:cNvSpPr txBox="1">
            <a:spLocks noChangeArrowheads="1"/>
          </p:cNvSpPr>
          <p:nvPr/>
        </p:nvSpPr>
        <p:spPr bwMode="auto">
          <a:xfrm>
            <a:off x="-318425" y="-56598"/>
            <a:ext cx="43415402" cy="1520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34" tIns="0" rIns="82934" bIns="0">
            <a:spAutoFit/>
          </a:bodyPr>
          <a:lstStyle/>
          <a:p>
            <a:pPr algn="r" defTabSz="829685">
              <a:lnSpc>
                <a:spcPct val="20000"/>
              </a:lnSpc>
              <a:spcBef>
                <a:spcPct val="50000"/>
              </a:spcBef>
            </a:pPr>
            <a:endParaRPr lang="en-US" sz="7652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en-US" sz="8349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Title</a:t>
            </a:r>
            <a:endParaRPr lang="en-US" sz="8349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6" name="Text Box 571"/>
          <p:cNvSpPr txBox="1">
            <a:spLocks noChangeArrowheads="1"/>
          </p:cNvSpPr>
          <p:nvPr/>
        </p:nvSpPr>
        <p:spPr bwMode="auto">
          <a:xfrm>
            <a:off x="14259210" y="27591214"/>
            <a:ext cx="14418540" cy="302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508" tIns="39755" rIns="79508" bIns="39755" numCol="2" spcCol="914400"/>
          <a:lstStyle/>
          <a:p>
            <a:pPr marL="397586" indent="-397586" algn="just">
              <a:spcBef>
                <a:spcPts val="1044"/>
              </a:spcBef>
              <a:buFontTx/>
              <a:buChar char="•"/>
            </a:pPr>
            <a:r>
              <a:rPr lang="en-US" sz="3304" b="1" dirty="0">
                <a:latin typeface="Calibri" pitchFamily="34" charset="0"/>
              </a:rPr>
              <a:t>Insert text here </a:t>
            </a:r>
            <a:endParaRPr lang="en-US" sz="3304" b="1" dirty="0">
              <a:solidFill>
                <a:srgbClr val="6699CC"/>
              </a:solidFill>
              <a:latin typeface="Calibri" pitchFamily="34" charset="0"/>
            </a:endParaRPr>
          </a:p>
          <a:p>
            <a:pPr marL="397586" indent="-397586" algn="just">
              <a:spcBef>
                <a:spcPts val="1044"/>
              </a:spcBef>
              <a:buFontTx/>
              <a:buChar char="•"/>
            </a:pPr>
            <a:r>
              <a:rPr lang="en-US" sz="3304" b="1" dirty="0">
                <a:latin typeface="Calibri" pitchFamily="34" charset="0"/>
              </a:rPr>
              <a:t>Insert text here</a:t>
            </a:r>
          </a:p>
        </p:txBody>
      </p:sp>
      <p:sp>
        <p:nvSpPr>
          <p:cNvPr id="30" name="Text Box 461"/>
          <p:cNvSpPr txBox="1">
            <a:spLocks noChangeArrowheads="1"/>
          </p:cNvSpPr>
          <p:nvPr/>
        </p:nvSpPr>
        <p:spPr bwMode="auto">
          <a:xfrm>
            <a:off x="2994674" y="1888964"/>
            <a:ext cx="39968398" cy="1442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34" tIns="0" rIns="82934" bIns="0">
            <a:spAutoFit/>
          </a:bodyPr>
          <a:lstStyle/>
          <a:p>
            <a:pPr algn="r" defTabSz="829685">
              <a:lnSpc>
                <a:spcPct val="20000"/>
              </a:lnSpc>
              <a:spcBef>
                <a:spcPts val="522"/>
              </a:spcBef>
            </a:pPr>
            <a:endParaRPr lang="en-US" sz="6957" b="1" dirty="0">
              <a:solidFill>
                <a:schemeClr val="bg1"/>
              </a:solidFill>
              <a:latin typeface="Arial" charset="0"/>
            </a:endParaRPr>
          </a:p>
          <a:p>
            <a:pPr algn="r" defTabSz="829685">
              <a:lnSpc>
                <a:spcPct val="40000"/>
              </a:lnSpc>
              <a:spcBef>
                <a:spcPts val="522"/>
              </a:spcBef>
            </a:pPr>
            <a:r>
              <a:rPr lang="en-US" sz="5218" b="1" dirty="0">
                <a:solidFill>
                  <a:schemeClr val="bg1"/>
                </a:solidFill>
                <a:latin typeface="Arial" charset="0"/>
              </a:rPr>
              <a:t>Author Names</a:t>
            </a:r>
          </a:p>
          <a:p>
            <a:pPr algn="r" defTabSz="829685">
              <a:lnSpc>
                <a:spcPct val="40000"/>
              </a:lnSpc>
              <a:spcBef>
                <a:spcPts val="522"/>
              </a:spcBef>
            </a:pPr>
            <a:r>
              <a:rPr lang="en-US" sz="5218" b="1" dirty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pPr algn="r" defTabSz="829685">
              <a:lnSpc>
                <a:spcPct val="40000"/>
              </a:lnSpc>
              <a:spcBef>
                <a:spcPts val="522"/>
              </a:spcBef>
            </a:pPr>
            <a:r>
              <a:rPr lang="en-US" sz="5218" b="1" dirty="0">
                <a:solidFill>
                  <a:schemeClr val="bg1"/>
                </a:solidFill>
                <a:latin typeface="Arial" charset="0"/>
              </a:rPr>
              <a:t>UNC Injury Prevention Research Center, University of North Carolina, Chapel Hill, NC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675505" y="4266996"/>
            <a:ext cx="12722300" cy="1007182"/>
          </a:xfrm>
          <a:prstGeom prst="roundRect">
            <a:avLst/>
          </a:prstGeom>
          <a:solidFill>
            <a:srgbClr val="334F9C"/>
          </a:solidFill>
          <a:ln w="63500" cap="flat" cmpd="sng" algn="ctr">
            <a:solidFill>
              <a:srgbClr val="00245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ctr" anchorCtr="0" compatLnSpc="1">
            <a:prstTxWarp prst="textNoShape">
              <a:avLst/>
            </a:prstTxWarp>
          </a:bodyPr>
          <a:lstStyle/>
          <a:p>
            <a:pPr defTabSz="795173"/>
            <a:r>
              <a:rPr lang="en-US" sz="4696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TITLE 1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675505" y="15796994"/>
            <a:ext cx="12722300" cy="1126454"/>
          </a:xfrm>
          <a:prstGeom prst="roundRect">
            <a:avLst/>
          </a:prstGeom>
          <a:solidFill>
            <a:srgbClr val="334F9C"/>
          </a:solidFill>
          <a:ln w="63500" cap="flat" cmpd="sng" algn="ctr">
            <a:solidFill>
              <a:srgbClr val="00245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ctr" anchorCtr="0" compatLnSpc="1">
            <a:prstTxWarp prst="textNoShape">
              <a:avLst/>
            </a:prstTxWarp>
          </a:bodyPr>
          <a:lstStyle/>
          <a:p>
            <a:pPr defTabSz="795173"/>
            <a:r>
              <a:rPr lang="en-US" sz="4696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TITLE 2</a:t>
            </a:r>
          </a:p>
        </p:txBody>
      </p:sp>
      <p:sp>
        <p:nvSpPr>
          <p:cNvPr id="35" name="Text Box 708"/>
          <p:cNvSpPr txBox="1">
            <a:spLocks noChangeArrowheads="1"/>
          </p:cNvSpPr>
          <p:nvPr/>
        </p:nvSpPr>
        <p:spPr bwMode="auto">
          <a:xfrm>
            <a:off x="940552" y="5459713"/>
            <a:ext cx="12324728" cy="97405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79508" tIns="39755" rIns="79508" bIns="39755"/>
          <a:lstStyle/>
          <a:p>
            <a:pPr marL="397586" indent="-397586" algn="l">
              <a:buFont typeface="Arial" pitchFamily="34" charset="0"/>
              <a:buChar char="•"/>
            </a:pPr>
            <a:r>
              <a:rPr lang="en-US" sz="3304" b="1" dirty="0">
                <a:latin typeface="Calibri" pitchFamily="34" charset="0"/>
                <a:cs typeface="Calibri" pitchFamily="34" charset="0"/>
              </a:rPr>
              <a:t>Insert text here</a:t>
            </a:r>
          </a:p>
          <a:p>
            <a:pPr marL="397586" indent="-397586" algn="l">
              <a:buFont typeface="Arial" pitchFamily="34" charset="0"/>
              <a:buChar char="•"/>
            </a:pPr>
            <a:r>
              <a:rPr lang="en-US" sz="3304" b="1" dirty="0">
                <a:latin typeface="Calibri" pitchFamily="34" charset="0"/>
                <a:cs typeface="Calibri" pitchFamily="34" charset="0"/>
              </a:rPr>
              <a:t>Insert text here</a:t>
            </a:r>
          </a:p>
          <a:p>
            <a:pPr marL="397586" indent="-397586" algn="l">
              <a:buFont typeface="Arial" pitchFamily="34" charset="0"/>
              <a:buChar char="•"/>
            </a:pPr>
            <a:r>
              <a:rPr lang="en-US" sz="3304" b="1" dirty="0">
                <a:latin typeface="Calibri" pitchFamily="34" charset="0"/>
                <a:cs typeface="Calibri" pitchFamily="34" charset="0"/>
              </a:rPr>
              <a:t>Insert text here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13994163" y="4266996"/>
            <a:ext cx="29420321" cy="993930"/>
          </a:xfrm>
          <a:prstGeom prst="roundRect">
            <a:avLst/>
          </a:prstGeom>
          <a:solidFill>
            <a:srgbClr val="334F9C"/>
          </a:solidFill>
          <a:ln w="63500" cap="flat" cmpd="sng" algn="ctr">
            <a:solidFill>
              <a:srgbClr val="00245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ctr" anchorCtr="0" compatLnSpc="1">
            <a:prstTxWarp prst="textNoShape">
              <a:avLst/>
            </a:prstTxWarp>
          </a:bodyPr>
          <a:lstStyle/>
          <a:p>
            <a:pPr defTabSz="795173"/>
            <a:r>
              <a:rPr lang="en-US" sz="4696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TITLE 3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14060424" y="26265974"/>
            <a:ext cx="29420321" cy="1060192"/>
          </a:xfrm>
          <a:prstGeom prst="roundRect">
            <a:avLst/>
          </a:prstGeom>
          <a:solidFill>
            <a:srgbClr val="334F9C"/>
          </a:solidFill>
          <a:ln w="63500" cap="flat" cmpd="sng" algn="ctr">
            <a:solidFill>
              <a:srgbClr val="00245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ctr" anchorCtr="0" compatLnSpc="1">
            <a:prstTxWarp prst="textNoShape">
              <a:avLst/>
            </a:prstTxWarp>
          </a:bodyPr>
          <a:lstStyle/>
          <a:p>
            <a:pPr defTabSz="795173"/>
            <a:r>
              <a:rPr lang="en-US" sz="4696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Title 4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 rot="16200000" flipH="1">
            <a:off x="26796010" y="29897098"/>
            <a:ext cx="4307029" cy="928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Rounded Rectangle 55"/>
          <p:cNvSpPr/>
          <p:nvPr/>
        </p:nvSpPr>
        <p:spPr bwMode="auto">
          <a:xfrm>
            <a:off x="14163564" y="5592236"/>
            <a:ext cx="13542114" cy="1078743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rgbClr val="334F9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ctr" anchorCtr="0" compatLnSpc="1">
            <a:prstTxWarp prst="textNoShape">
              <a:avLst/>
            </a:prstTxWarp>
          </a:bodyPr>
          <a:lstStyle/>
          <a:p>
            <a:pPr algn="l" defTabSz="795173"/>
            <a:r>
              <a:rPr lang="en-US" sz="4696" b="1" dirty="0">
                <a:solidFill>
                  <a:srgbClr val="002454"/>
                </a:solidFill>
                <a:latin typeface="Arial" pitchFamily="34" charset="0"/>
                <a:cs typeface="Arial" pitchFamily="34" charset="0"/>
              </a:rPr>
              <a:t>FIGURE 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241002" y="5582459"/>
            <a:ext cx="9429533" cy="54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935" b="1" dirty="0">
                <a:latin typeface="Calibri" pitchFamily="34" charset="0"/>
                <a:cs typeface="Calibri" pitchFamily="34" charset="0"/>
              </a:rPr>
              <a:t>Title</a:t>
            </a:r>
          </a:p>
        </p:txBody>
      </p:sp>
      <p:cxnSp>
        <p:nvCxnSpPr>
          <p:cNvPr id="48" name="Straight Connector 47"/>
          <p:cNvCxnSpPr>
            <a:cxnSpLocks/>
          </p:cNvCxnSpPr>
          <p:nvPr/>
        </p:nvCxnSpPr>
        <p:spPr bwMode="auto">
          <a:xfrm>
            <a:off x="0" y="3878827"/>
            <a:ext cx="43891200" cy="0"/>
          </a:xfrm>
          <a:prstGeom prst="line">
            <a:avLst/>
          </a:prstGeom>
          <a:solidFill>
            <a:schemeClr val="accent1"/>
          </a:solidFill>
          <a:ln w="152400" cap="flat" cmpd="sng" algn="ctr">
            <a:solidFill>
              <a:srgbClr val="00265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006814" y="18248273"/>
            <a:ext cx="12324728" cy="1109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7586" indent="-397586" algn="l">
              <a:buFont typeface="Arial" pitchFamily="34" charset="0"/>
              <a:buChar char="•"/>
            </a:pPr>
            <a:r>
              <a:rPr lang="en-US" sz="3304" b="1" dirty="0">
                <a:latin typeface="Calibri" pitchFamily="34" charset="0"/>
                <a:cs typeface="Calibri" pitchFamily="34" charset="0"/>
              </a:rPr>
              <a:t>Insert text here</a:t>
            </a:r>
          </a:p>
          <a:p>
            <a:pPr marL="397586" indent="-397586" algn="l">
              <a:buFont typeface="Arial" pitchFamily="34" charset="0"/>
              <a:buChar char="•"/>
            </a:pPr>
            <a:r>
              <a:rPr lang="en-US" sz="3304" b="1" dirty="0">
                <a:latin typeface="Calibri" pitchFamily="34" charset="0"/>
                <a:cs typeface="Calibri" pitchFamily="34" charset="0"/>
              </a:rPr>
              <a:t>Insert text here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609243" y="17254759"/>
            <a:ext cx="12722300" cy="795144"/>
          </a:xfrm>
          <a:prstGeom prst="roundRect">
            <a:avLst/>
          </a:prstGeom>
          <a:solidFill>
            <a:srgbClr val="DDDDDD"/>
          </a:solidFill>
          <a:ln w="63500" cap="flat" cmpd="sng" algn="ctr">
            <a:solidFill>
              <a:srgbClr val="00265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ctr" anchorCtr="0" compatLnSpc="1">
            <a:prstTxWarp prst="textNoShape">
              <a:avLst/>
            </a:prstTxWarp>
          </a:bodyPr>
          <a:lstStyle/>
          <a:p>
            <a:pPr defTabSz="795173"/>
            <a:r>
              <a:rPr lang="en-US" sz="3826" b="1" dirty="0">
                <a:solidFill>
                  <a:srgbClr val="334F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Subtitle 1</a:t>
            </a:r>
          </a:p>
        </p:txBody>
      </p:sp>
      <p:sp>
        <p:nvSpPr>
          <p:cNvPr id="53" name="Rounded Rectangle 52"/>
          <p:cNvSpPr/>
          <p:nvPr/>
        </p:nvSpPr>
        <p:spPr bwMode="auto">
          <a:xfrm>
            <a:off x="808028" y="26465174"/>
            <a:ext cx="12722300" cy="795144"/>
          </a:xfrm>
          <a:prstGeom prst="roundRect">
            <a:avLst/>
          </a:prstGeom>
          <a:solidFill>
            <a:srgbClr val="DDDDDD"/>
          </a:solidFill>
          <a:ln w="63500" cap="flat" cmpd="sng" algn="ctr">
            <a:solidFill>
              <a:srgbClr val="00265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ctr" anchorCtr="0" compatLnSpc="1">
            <a:prstTxWarp prst="textNoShape">
              <a:avLst/>
            </a:prstTxWarp>
          </a:bodyPr>
          <a:lstStyle/>
          <a:p>
            <a:pPr defTabSz="795173"/>
            <a:r>
              <a:rPr lang="en-US" sz="3826" b="1" dirty="0">
                <a:solidFill>
                  <a:srgbClr val="334F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Subtitle 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40552" y="27458691"/>
            <a:ext cx="12324728" cy="600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887" indent="-347887" algn="l">
              <a:buFont typeface="Arial" pitchFamily="34" charset="0"/>
              <a:buChar char="•"/>
            </a:pPr>
            <a:r>
              <a:rPr lang="en-US" sz="3304" b="1" dirty="0">
                <a:latin typeface="Calibri" pitchFamily="34" charset="0"/>
                <a:cs typeface="Calibri" pitchFamily="34" charset="0"/>
              </a:rPr>
              <a:t>Insert text here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783736"/>
              </p:ext>
            </p:extLst>
          </p:nvPr>
        </p:nvGraphicFramePr>
        <p:xfrm>
          <a:off x="28982151" y="7129513"/>
          <a:ext cx="14173200" cy="1015133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785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6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12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HEADING</a:t>
                      </a: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0026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HEADING</a:t>
                      </a:r>
                    </a:p>
                  </a:txBody>
                  <a:tcPr marL="59636" marR="59636" marT="0" marB="0" anchor="ctr">
                    <a:solidFill>
                      <a:srgbClr val="0026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HEADING</a:t>
                      </a: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0026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9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Insert text here.</a:t>
                      </a:r>
                      <a:endParaRPr lang="en-US" sz="3200" b="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# (#)</a:t>
                      </a: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#</a:t>
                      </a: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3930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6696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u="non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9073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144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9317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45725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8" name="Rounded Rectangle 57"/>
          <p:cNvSpPr/>
          <p:nvPr/>
        </p:nvSpPr>
        <p:spPr bwMode="auto">
          <a:xfrm>
            <a:off x="28879800" y="5592237"/>
            <a:ext cx="14247178" cy="1060192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rgbClr val="334F9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ctr" anchorCtr="0" compatLnSpc="1">
            <a:prstTxWarp prst="textNoShape">
              <a:avLst/>
            </a:prstTxWarp>
          </a:bodyPr>
          <a:lstStyle/>
          <a:p>
            <a:pPr algn="l" defTabSz="795173"/>
            <a:r>
              <a:rPr lang="en-US" sz="4696" b="1" dirty="0">
                <a:solidFill>
                  <a:srgbClr val="002454"/>
                </a:solidFill>
                <a:latin typeface="Arial" pitchFamily="34" charset="0"/>
                <a:cs typeface="Arial" pitchFamily="34" charset="0"/>
              </a:rPr>
              <a:t>TABLE 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422336"/>
              </p:ext>
            </p:extLst>
          </p:nvPr>
        </p:nvGraphicFramePr>
        <p:xfrm>
          <a:off x="14300804" y="19149436"/>
          <a:ext cx="13542115" cy="680341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939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5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HEADING</a:t>
                      </a:r>
                    </a:p>
                  </a:txBody>
                  <a:tcPr marL="59636" marR="59636" marT="0" marB="0" anchor="ctr">
                    <a:solidFill>
                      <a:srgbClr val="0026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0026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0026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0026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Insert text here</a:t>
                      </a: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#</a:t>
                      </a: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#</a:t>
                      </a: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#</a:t>
                      </a: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286324"/>
              </p:ext>
            </p:extLst>
          </p:nvPr>
        </p:nvGraphicFramePr>
        <p:xfrm>
          <a:off x="28934913" y="19109679"/>
          <a:ext cx="14346687" cy="637479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0030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8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8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HEADING</a:t>
                      </a:r>
                    </a:p>
                  </a:txBody>
                  <a:tcPr marL="59636" marR="59636" marT="0" marB="0" anchor="ctr">
                    <a:solidFill>
                      <a:srgbClr val="0026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0026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0026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0026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Insert text here.</a:t>
                      </a: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#</a:t>
                      </a: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#</a:t>
                      </a: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#</a:t>
                      </a: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81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59636" marR="59636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9" name="Rounded Rectangle 58"/>
          <p:cNvSpPr/>
          <p:nvPr/>
        </p:nvSpPr>
        <p:spPr bwMode="auto">
          <a:xfrm>
            <a:off x="14163564" y="17830801"/>
            <a:ext cx="13542115" cy="1005515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rgbClr val="334F9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ctr" anchorCtr="0" compatLnSpc="1">
            <a:prstTxWarp prst="textNoShape">
              <a:avLst/>
            </a:prstTxWarp>
          </a:bodyPr>
          <a:lstStyle/>
          <a:p>
            <a:pPr algn="l" defTabSz="795173"/>
            <a:r>
              <a:rPr lang="en-US" sz="4696" b="1" dirty="0">
                <a:solidFill>
                  <a:srgbClr val="002454"/>
                </a:solidFill>
                <a:latin typeface="Arial" pitchFamily="34" charset="0"/>
                <a:cs typeface="Arial" pitchFamily="34" charset="0"/>
              </a:rPr>
              <a:t>FIGURE 2</a:t>
            </a:r>
          </a:p>
        </p:txBody>
      </p:sp>
      <p:sp>
        <p:nvSpPr>
          <p:cNvPr id="60" name="Rounded Rectangle 59"/>
          <p:cNvSpPr/>
          <p:nvPr/>
        </p:nvSpPr>
        <p:spPr bwMode="auto">
          <a:xfrm>
            <a:off x="28927038" y="17830801"/>
            <a:ext cx="14324895" cy="993930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rgbClr val="334F9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ctr" anchorCtr="0" compatLnSpc="1">
            <a:prstTxWarp prst="textNoShape">
              <a:avLst/>
            </a:prstTxWarp>
          </a:bodyPr>
          <a:lstStyle/>
          <a:p>
            <a:pPr algn="l" defTabSz="795173"/>
            <a:r>
              <a:rPr lang="en-US" sz="4696" b="1" dirty="0">
                <a:solidFill>
                  <a:srgbClr val="002454"/>
                </a:solidFill>
                <a:latin typeface="Arial" pitchFamily="34" charset="0"/>
                <a:cs typeface="Arial" pitchFamily="34" charset="0"/>
              </a:rPr>
              <a:t>TABLE 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2078584" y="5668822"/>
            <a:ext cx="9959630" cy="46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935" b="1" dirty="0">
                <a:latin typeface="Calibri" pitchFamily="34" charset="0"/>
                <a:cs typeface="Calibri" pitchFamily="34" charset="0"/>
              </a:rPr>
              <a:t>Title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764592" y="17920639"/>
            <a:ext cx="9429533" cy="46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935" b="1" dirty="0">
                <a:latin typeface="Calibri" pitchFamily="34" charset="0"/>
                <a:cs typeface="Calibri" pitchFamily="34" charset="0"/>
              </a:rPr>
              <a:t>Title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2833748" y="17927287"/>
            <a:ext cx="9827105" cy="46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935" b="1" dirty="0">
                <a:latin typeface="Calibri" pitchFamily="34" charset="0"/>
                <a:cs typeface="Calibri" pitchFamily="34" charset="0"/>
              </a:rPr>
              <a:t>Title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675505" y="29910383"/>
            <a:ext cx="12722300" cy="795144"/>
          </a:xfrm>
          <a:prstGeom prst="roundRect">
            <a:avLst/>
          </a:prstGeom>
          <a:solidFill>
            <a:srgbClr val="334F9C"/>
          </a:solidFill>
          <a:ln w="63500" cap="flat" cmpd="sng" algn="ctr">
            <a:solidFill>
              <a:srgbClr val="00245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14" tIns="39758" rIns="79514" bIns="39758" numCol="1" rtlCol="0" anchor="ctr" anchorCtr="0" compatLnSpc="1">
            <a:prstTxWarp prst="textNoShape">
              <a:avLst/>
            </a:prstTxWarp>
          </a:bodyPr>
          <a:lstStyle/>
          <a:p>
            <a:pPr defTabSz="795173"/>
            <a:r>
              <a:rPr lang="en-US" sz="293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REFERENCES</a:t>
            </a:r>
          </a:p>
        </p:txBody>
      </p:sp>
      <p:sp>
        <p:nvSpPr>
          <p:cNvPr id="65" name="Text Box 571"/>
          <p:cNvSpPr txBox="1">
            <a:spLocks noChangeArrowheads="1"/>
          </p:cNvSpPr>
          <p:nvPr/>
        </p:nvSpPr>
        <p:spPr bwMode="auto">
          <a:xfrm>
            <a:off x="940552" y="30771788"/>
            <a:ext cx="12324728" cy="214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508" tIns="39755" rIns="79508" bIns="39755" numCol="1" spcCol="914400"/>
          <a:lstStyle/>
          <a:p>
            <a:pPr marL="347887" indent="-347887" algn="l">
              <a:buFont typeface="Arial" pitchFamily="34" charset="0"/>
              <a:buChar char="•"/>
            </a:pPr>
            <a:r>
              <a:rPr lang="en-US" sz="2087" b="1" dirty="0">
                <a:latin typeface="Calibri" pitchFamily="34" charset="0"/>
                <a:cs typeface="Calibri" pitchFamily="34" charset="0"/>
              </a:rPr>
              <a:t>Insert reference here</a:t>
            </a:r>
          </a:p>
          <a:p>
            <a:pPr marL="347887" indent="-347887" algn="l">
              <a:buFont typeface="Arial" pitchFamily="34" charset="0"/>
              <a:buChar char="•"/>
            </a:pPr>
            <a:r>
              <a:rPr lang="en-US" sz="2087" b="1" dirty="0">
                <a:latin typeface="Calibri" pitchFamily="34" charset="0"/>
                <a:cs typeface="Calibri" pitchFamily="34" charset="0"/>
              </a:rPr>
              <a:t>Insert reference here</a:t>
            </a:r>
          </a:p>
        </p:txBody>
      </p:sp>
      <p:sp>
        <p:nvSpPr>
          <p:cNvPr id="69" name="Text Box 571">
            <a:extLst>
              <a:ext uri="{FF2B5EF4-FFF2-40B4-BE49-F238E27FC236}">
                <a16:creationId xmlns:a16="http://schemas.microsoft.com/office/drawing/2014/main" id="{BD6BD075-CFA6-47D4-AAD2-E36D220FC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1725" y="27683981"/>
            <a:ext cx="14418540" cy="302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508" tIns="39755" rIns="79508" bIns="39755" numCol="2" spcCol="914400"/>
          <a:lstStyle/>
          <a:p>
            <a:pPr marL="397586" indent="-397586" algn="just">
              <a:spcBef>
                <a:spcPts val="1044"/>
              </a:spcBef>
              <a:buFontTx/>
              <a:buChar char="•"/>
            </a:pPr>
            <a:r>
              <a:rPr lang="en-US" sz="3304" b="1" dirty="0">
                <a:latin typeface="Calibri" pitchFamily="34" charset="0"/>
              </a:rPr>
              <a:t>Insert text here </a:t>
            </a:r>
            <a:endParaRPr lang="en-US" sz="3304" b="1" dirty="0">
              <a:solidFill>
                <a:srgbClr val="6699CC"/>
              </a:solidFill>
              <a:latin typeface="Calibri" pitchFamily="34" charset="0"/>
            </a:endParaRPr>
          </a:p>
          <a:p>
            <a:pPr marL="397586" indent="-397586" algn="just">
              <a:spcBef>
                <a:spcPts val="1044"/>
              </a:spcBef>
              <a:buFontTx/>
              <a:buChar char="•"/>
            </a:pPr>
            <a:r>
              <a:rPr lang="en-US" sz="3304" b="1" dirty="0">
                <a:latin typeface="Calibri" pitchFamily="34" charset="0"/>
              </a:rPr>
              <a:t>Insert text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E5E932-BCA9-4CEB-BE2D-F45338A031DC}"/>
              </a:ext>
            </a:extLst>
          </p:cNvPr>
          <p:cNvSpPr txBox="1"/>
          <p:nvPr/>
        </p:nvSpPr>
        <p:spPr>
          <a:xfrm>
            <a:off x="15201571" y="8229600"/>
            <a:ext cx="11468963" cy="5690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 GUIDE:</a:t>
            </a:r>
          </a:p>
          <a:p>
            <a:endParaRPr lang="en-US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template can be fully modified to meet your needs.</a:t>
            </a:r>
          </a:p>
          <a:p>
            <a:endParaRPr lang="en-US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ONLY REQUIREMENT is the size, which must remain 48x36.</a:t>
            </a:r>
          </a:p>
          <a:p>
            <a:endParaRPr lang="en-US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headers, sizes, locations, colors, content, etc. can all be moved, resized, deleted, duplicated or changed.</a:t>
            </a:r>
          </a:p>
          <a:p>
            <a:endParaRPr lang="en-US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can replace the SAVIR logo with your institution’s logo.</a:t>
            </a:r>
          </a:p>
        </p:txBody>
      </p:sp>
      <p:pic>
        <p:nvPicPr>
          <p:cNvPr id="15" name="Picture 14" descr="A logo with white text and purple dots&#10;&#10;Description automatically generated">
            <a:extLst>
              <a:ext uri="{FF2B5EF4-FFF2-40B4-BE49-F238E27FC236}">
                <a16:creationId xmlns:a16="http://schemas.microsoft.com/office/drawing/2014/main" id="{88C91B37-19B1-BB81-3A0B-3DED5D5311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43" y="669071"/>
            <a:ext cx="7772400" cy="27002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8002</TotalTime>
  <Words>169</Words>
  <Application>Microsoft Macintosh PowerPoint</Application>
  <PresentationFormat>Custom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University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Biomechanics Lab</dc:creator>
  <cp:lastModifiedBy>Shirley, Carol</cp:lastModifiedBy>
  <cp:revision>281</cp:revision>
  <cp:lastPrinted>1999-08-02T18:40:46Z</cp:lastPrinted>
  <dcterms:created xsi:type="dcterms:W3CDTF">1999-07-22T17:11:33Z</dcterms:created>
  <dcterms:modified xsi:type="dcterms:W3CDTF">2024-02-23T11:34:53Z</dcterms:modified>
</cp:coreProperties>
</file>